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sldIdLst>
    <p:sldId id="266" r:id="rId2"/>
    <p:sldId id="265" r:id="rId3"/>
    <p:sldId id="264" r:id="rId4"/>
    <p:sldId id="267" r:id="rId5"/>
    <p:sldId id="268" r:id="rId6"/>
    <p:sldId id="262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2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86718B6-A3CF-4B66-B1AD-1D639DAB4A44}" type="datetimeFigureOut">
              <a:rPr lang="en-US" smtClean="0"/>
              <a:t>5/25/2017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CCED84-BEC3-44EE-B6D4-BFFC2DD150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71512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CCED84-BEC3-44EE-B6D4-BFFC2DD15000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47753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F0F21AC-EF6F-4B6D-A16C-6CCFD13B0EFB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42698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428FB06-ECF7-4236-8808-FE2F3A28263F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90918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AA09CA4-FD8C-48BD-805E-7F8A57ABE475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72709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E109906-CA92-4969-9CBB-0D568E265D7F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81217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CA3E1DB-2831-41AB-B028-2F5781E251AD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06610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CBEA01A-94F6-403D-BA07-E19FA067E543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41406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CD49712-0D45-445D-8B51-1D9999267125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89282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3AB35E2-35E8-47B0-9864-18B97F9687EE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45949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8A268E9-FA3D-4DD3-9EFB-5EA8A80037AA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91641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5A4AF01-1642-4704-8E42-183A1AA3DCAB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61286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5866849-CCD8-418D-A3B7-1AB9B4AC4342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87671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279613AA-5B60-4B0D-AA5B-F429E281D5B6}" type="slidenum">
              <a:rPr lang="en-US" alt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72691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457200" y="-76200"/>
            <a:ext cx="8229600" cy="1143000"/>
          </a:xfrm>
          <a:prstGeom prst="rect">
            <a:avLst/>
          </a:prstGeom>
        </p:spPr>
        <p:txBody>
          <a:bodyPr/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pPr algn="l"/>
            <a:r>
              <a:rPr lang="en-US" sz="3200" kern="0" smtClean="0">
                <a:solidFill>
                  <a:srgbClr val="00B050"/>
                </a:solidFill>
              </a:rPr>
              <a:t>Me llamo ______________ Clase 602</a:t>
            </a:r>
            <a:br>
              <a:rPr lang="en-US" sz="3200" kern="0" smtClean="0">
                <a:solidFill>
                  <a:srgbClr val="00B050"/>
                </a:solidFill>
              </a:rPr>
            </a:br>
            <a:r>
              <a:rPr lang="en-US" sz="3200" kern="0" smtClean="0">
                <a:solidFill>
                  <a:srgbClr val="00B050"/>
                </a:solidFill>
              </a:rPr>
              <a:t>La fecha es el 26 de mayo del 2017</a:t>
            </a:r>
            <a:endParaRPr lang="en-US" sz="3200" kern="0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0" y="1036637"/>
            <a:ext cx="9144000" cy="4525963"/>
          </a:xfrm>
          <a:prstGeom prst="rect">
            <a:avLst/>
          </a:prstGeom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0" indent="0">
              <a:buFontTx/>
              <a:buNone/>
            </a:pPr>
            <a:r>
              <a:rPr lang="en-US" sz="2800" kern="0" smtClean="0">
                <a:solidFill>
                  <a:srgbClr val="FF0000"/>
                </a:solidFill>
              </a:rPr>
              <a:t>Proposito #77: </a:t>
            </a:r>
            <a:r>
              <a:rPr lang="en-US" sz="2800" kern="0" smtClean="0"/>
              <a:t>¿Cómo terminamos el repaso para el examen del JUEVES?</a:t>
            </a:r>
          </a:p>
          <a:p>
            <a:pPr marL="0" indent="0">
              <a:buFontTx/>
              <a:buNone/>
            </a:pPr>
            <a:r>
              <a:rPr lang="en-US" sz="2400" i="1" kern="0" smtClean="0">
                <a:solidFill>
                  <a:srgbClr val="7030A0"/>
                </a:solidFill>
              </a:rPr>
              <a:t>l.o: to finish the unit review for the exam</a:t>
            </a:r>
            <a:r>
              <a:rPr lang="en-US" sz="2800" i="1" kern="0" smtClean="0"/>
              <a:t>.</a:t>
            </a:r>
          </a:p>
          <a:p>
            <a:pPr marL="0" indent="0">
              <a:buFontTx/>
              <a:buNone/>
            </a:pPr>
            <a:r>
              <a:rPr lang="en-US" sz="2800" i="1" kern="0" smtClean="0"/>
              <a:t> </a:t>
            </a:r>
            <a:r>
              <a:rPr lang="en-US" sz="2800" kern="0" smtClean="0">
                <a:solidFill>
                  <a:srgbClr val="FF0000"/>
                </a:solidFill>
              </a:rPr>
              <a:t>Actividad Inicial:</a:t>
            </a:r>
            <a:r>
              <a:rPr lang="en-US" sz="2800" kern="0" smtClean="0"/>
              <a:t>Copy &amp; state if TRUE or FALSE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kern="0" smtClean="0"/>
              <a:t>Todos los alumnos de la secundaria en Estados Unidos  no trabajan despues de las clases.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kern="0" smtClean="0"/>
              <a:t>Los alumnos en Latinoamerica si trabajan despues de las clases.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kern="0" smtClean="0"/>
              <a:t>Las escuelas en Estados Unidos son mayormente privadas.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kern="0" smtClean="0"/>
              <a:t>Muchas escuelas publicas en Latinoamerica son mixtas.</a:t>
            </a:r>
            <a:endParaRPr lang="en-US" sz="2800" kern="0" dirty="0"/>
          </a:p>
        </p:txBody>
      </p:sp>
    </p:spTree>
    <p:extLst>
      <p:ext uri="{BB962C8B-B14F-4D97-AF65-F5344CB8AC3E}">
        <p14:creationId xmlns:p14="http://schemas.microsoft.com/office/powerpoint/2010/main" val="12569716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457200" y="-152400"/>
            <a:ext cx="8229600" cy="1143000"/>
          </a:xfrm>
          <a:prstGeom prst="rect">
            <a:avLst/>
          </a:prstGeom>
        </p:spPr>
        <p:txBody>
          <a:bodyPr/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altLang="en-US" kern="0" smtClean="0">
                <a:solidFill>
                  <a:srgbClr val="FF0000"/>
                </a:solidFill>
              </a:rPr>
              <a:t>Practica</a:t>
            </a:r>
            <a:endParaRPr lang="en-US" altLang="en-US" kern="0" dirty="0">
              <a:solidFill>
                <a:srgbClr val="FF0000"/>
              </a:solidFill>
            </a:endParaRP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304800" y="685800"/>
            <a:ext cx="8610600" cy="6324600"/>
          </a:xfrm>
          <a:prstGeom prst="rect">
            <a:avLst/>
          </a:prstGeom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609600" indent="-609600">
              <a:lnSpc>
                <a:spcPct val="90000"/>
              </a:lnSpc>
              <a:buFontTx/>
              <a:buNone/>
            </a:pPr>
            <a:r>
              <a:rPr lang="es-ES_tradnl" altLang="en-US" b="1" kern="0" smtClean="0">
                <a:solidFill>
                  <a:srgbClr val="00B050"/>
                </a:solidFill>
              </a:rPr>
              <a:t>VI- </a:t>
            </a:r>
            <a:r>
              <a:rPr lang="es-ES_tradnl" altLang="en-US" kern="0" smtClean="0"/>
              <a:t>Copy and complete with the correct form of the indicated verb.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kern="0" smtClean="0"/>
              <a:t>Nosotros ________ un DVD en la clase de español. (Mirar)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kern="0" smtClean="0"/>
              <a:t>José _______ la red en su computadora. (navegar)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kern="0" smtClean="0"/>
              <a:t>¿_________ ustedes CDs? (escuchar)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kern="0" smtClean="0"/>
              <a:t>Yo __________ un cuaderno. (necesitar)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kern="0" smtClean="0"/>
              <a:t>Ellos _________los materiales escolares, (comprar)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kern="0" smtClean="0"/>
              <a:t>que _____________. (necesitar)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kern="0" smtClean="0"/>
              <a:t>Nosotros _________ en la caja. (pagar)</a:t>
            </a:r>
            <a:endParaRPr lang="es-ES_tradnl" altLang="en-US" kern="0" dirty="0"/>
          </a:p>
        </p:txBody>
      </p:sp>
    </p:spTree>
    <p:extLst>
      <p:ext uri="{BB962C8B-B14F-4D97-AF65-F5344CB8AC3E}">
        <p14:creationId xmlns:p14="http://schemas.microsoft.com/office/powerpoint/2010/main" val="40558666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Practica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Conjugate the following –AR verbs (</a:t>
            </a:r>
            <a:r>
              <a:rPr lang="en-US" i="1" dirty="0" smtClean="0"/>
              <a:t>chart)</a:t>
            </a: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Comprar</a:t>
            </a:r>
            <a:r>
              <a:rPr lang="en-US" dirty="0" smtClean="0"/>
              <a:t> (to buy)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Navegar</a:t>
            </a:r>
            <a:r>
              <a:rPr lang="en-US" dirty="0" smtClean="0"/>
              <a:t> (to search)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Escuchar</a:t>
            </a:r>
            <a:r>
              <a:rPr lang="en-US" dirty="0" smtClean="0"/>
              <a:t> (to listen)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Mirar</a:t>
            </a:r>
            <a:r>
              <a:rPr lang="en-US" dirty="0" smtClean="0"/>
              <a:t> (to watch)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Pegar</a:t>
            </a:r>
            <a:r>
              <a:rPr lang="en-US" dirty="0" smtClean="0"/>
              <a:t> (to glue)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Necesitar</a:t>
            </a:r>
            <a:r>
              <a:rPr lang="en-US" smtClean="0"/>
              <a:t> (to need)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2285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457200" y="-228600"/>
            <a:ext cx="8229600" cy="1143000"/>
          </a:xfrm>
          <a:prstGeom prst="rect">
            <a:avLst/>
          </a:prstGeom>
        </p:spPr>
        <p:txBody>
          <a:bodyPr/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kern="0" smtClean="0">
                <a:solidFill>
                  <a:srgbClr val="FF0000"/>
                </a:solidFill>
              </a:rPr>
              <a:t>Practica</a:t>
            </a:r>
            <a:endParaRPr lang="en-US" kern="0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0" y="579437"/>
            <a:ext cx="9144000" cy="4525963"/>
          </a:xfrm>
          <a:prstGeom prst="rect">
            <a:avLst/>
          </a:prstGeom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r>
              <a:rPr lang="en-US" sz="2800" kern="0" smtClean="0"/>
              <a:t>Copia y responde: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kern="0" smtClean="0"/>
              <a:t>¿Cuanto cuesta el cuaderno?</a:t>
            </a:r>
          </a:p>
          <a:p>
            <a:pPr marL="514350" indent="-514350">
              <a:buFont typeface="+mj-lt"/>
              <a:buAutoNum type="arabicPeriod"/>
            </a:pPr>
            <a:endParaRPr lang="en-US" sz="2800" kern="0" smtClean="0"/>
          </a:p>
          <a:p>
            <a:pPr marL="514350" indent="-514350">
              <a:buFont typeface="+mj-lt"/>
              <a:buAutoNum type="arabicPeriod"/>
            </a:pPr>
            <a:r>
              <a:rPr lang="en-US" sz="2800" kern="0" smtClean="0"/>
              <a:t>¿Donde compras las plumas y los libros?</a:t>
            </a:r>
          </a:p>
          <a:p>
            <a:pPr marL="514350" indent="-514350">
              <a:buFont typeface="+mj-lt"/>
              <a:buAutoNum type="arabicPeriod"/>
            </a:pPr>
            <a:endParaRPr lang="en-US" sz="2800" kern="0" smtClean="0"/>
          </a:p>
          <a:p>
            <a:pPr marL="514350" indent="-514350">
              <a:buFont typeface="+mj-lt"/>
              <a:buAutoNum type="arabicPeriod"/>
            </a:pPr>
            <a:r>
              <a:rPr lang="en-US" sz="2800" kern="0" smtClean="0"/>
              <a:t>¿Quien enseña la leccion?</a:t>
            </a:r>
          </a:p>
          <a:p>
            <a:pPr marL="514350" indent="-514350">
              <a:buFont typeface="+mj-lt"/>
              <a:buAutoNum type="arabicPeriod"/>
            </a:pPr>
            <a:endParaRPr lang="en-US" sz="2800" kern="0" smtClean="0"/>
          </a:p>
          <a:p>
            <a:pPr marL="514350" indent="-514350">
              <a:buFont typeface="+mj-lt"/>
              <a:buAutoNum type="arabicPeriod"/>
            </a:pPr>
            <a:r>
              <a:rPr lang="en-US" sz="2800" kern="0" smtClean="0"/>
              <a:t>¿Escuchas musica en la radio o en un MP3?</a:t>
            </a:r>
          </a:p>
          <a:p>
            <a:pPr marL="514350" indent="-514350">
              <a:buFont typeface="+mj-lt"/>
              <a:buAutoNum type="arabicPeriod"/>
            </a:pPr>
            <a:endParaRPr lang="en-US" sz="2800" kern="0" smtClean="0"/>
          </a:p>
          <a:p>
            <a:pPr marL="514350" indent="-514350">
              <a:buFont typeface="+mj-lt"/>
              <a:buAutoNum type="arabicPeriod"/>
            </a:pPr>
            <a:r>
              <a:rPr lang="en-US" sz="2800" kern="0" smtClean="0"/>
              <a:t>¿Como vas a la escuela?</a:t>
            </a:r>
          </a:p>
          <a:p>
            <a:pPr marL="514350" indent="-514350">
              <a:buFont typeface="+mj-lt"/>
              <a:buAutoNum type="arabicPeriod"/>
            </a:pPr>
            <a:endParaRPr lang="en-US" sz="2800" kern="0" smtClean="0"/>
          </a:p>
          <a:p>
            <a:pPr marL="514350" indent="-514350">
              <a:buFont typeface="+mj-lt"/>
              <a:buAutoNum type="arabicPeriod"/>
            </a:pPr>
            <a:r>
              <a:rPr lang="en-US" sz="2800" kern="0" smtClean="0"/>
              <a:t>¿Estás en la casa?</a:t>
            </a:r>
            <a:endParaRPr lang="en-US" sz="2800" kern="0" dirty="0"/>
          </a:p>
        </p:txBody>
      </p:sp>
    </p:spTree>
    <p:extLst>
      <p:ext uri="{BB962C8B-B14F-4D97-AF65-F5344CB8AC3E}">
        <p14:creationId xmlns:p14="http://schemas.microsoft.com/office/powerpoint/2010/main" val="10629947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/>
          <p:cNvSpPr txBox="1">
            <a:spLocks/>
          </p:cNvSpPr>
          <p:nvPr/>
        </p:nvSpPr>
        <p:spPr>
          <a:xfrm>
            <a:off x="152400" y="838200"/>
            <a:ext cx="8991600" cy="4525963"/>
          </a:xfrm>
          <a:prstGeom prst="rect">
            <a:avLst/>
          </a:prstGeom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r>
              <a:rPr lang="en-US" kern="0" smtClean="0"/>
              <a:t>Complete with the correct –AR verb form.</a:t>
            </a:r>
          </a:p>
          <a:p>
            <a:pPr marL="514350" indent="-514350">
              <a:buFont typeface="+mj-lt"/>
              <a:buAutoNum type="arabicPeriod"/>
            </a:pPr>
            <a:r>
              <a:rPr lang="en-US" kern="0" smtClean="0"/>
              <a:t>Los profesores contest____ las preguntas de los alumnos.</a:t>
            </a:r>
          </a:p>
          <a:p>
            <a:pPr marL="514350" indent="-514350">
              <a:buFont typeface="+mj-lt"/>
              <a:buAutoNum type="arabicPeriod"/>
            </a:pPr>
            <a:r>
              <a:rPr lang="en-US" kern="0" smtClean="0"/>
              <a:t>Norma tom____ un examen de ingles.</a:t>
            </a:r>
          </a:p>
          <a:p>
            <a:pPr marL="514350" indent="-514350">
              <a:buFont typeface="+mj-lt"/>
              <a:buAutoNum type="arabicPeriod"/>
            </a:pPr>
            <a:r>
              <a:rPr lang="en-US" kern="0" smtClean="0"/>
              <a:t>Yo habl_____ con mi madre.</a:t>
            </a:r>
          </a:p>
          <a:p>
            <a:pPr marL="514350" indent="-514350">
              <a:buFont typeface="+mj-lt"/>
              <a:buAutoNum type="arabicPeriod"/>
            </a:pPr>
            <a:r>
              <a:rPr lang="en-US" kern="0" smtClean="0"/>
              <a:t>Mis amigos y yo estudi_______ la leccion.</a:t>
            </a:r>
          </a:p>
          <a:p>
            <a:pPr marL="514350" indent="-514350">
              <a:buFont typeface="+mj-lt"/>
              <a:buAutoNum type="arabicPeriod"/>
            </a:pPr>
            <a:r>
              <a:rPr lang="en-US" kern="0" smtClean="0"/>
              <a:t>Tú escuch_____ al profesor.</a:t>
            </a:r>
          </a:p>
          <a:p>
            <a:pPr marL="514350" indent="-514350">
              <a:buFont typeface="+mj-lt"/>
              <a:buAutoNum type="arabicPeriod"/>
            </a:pPr>
            <a:r>
              <a:rPr lang="en-US" kern="0" smtClean="0"/>
              <a:t>La alumna llev_____ una blusa y una falda a la escuela.</a:t>
            </a:r>
          </a:p>
          <a:p>
            <a:pPr marL="514350" indent="-514350">
              <a:buFont typeface="+mj-lt"/>
              <a:buAutoNum type="arabicPeriod"/>
            </a:pPr>
            <a:r>
              <a:rPr lang="en-US" kern="0" smtClean="0"/>
              <a:t>Los muchachos llev____ camisa y pantalon.</a:t>
            </a:r>
            <a:endParaRPr lang="en-US" kern="0" dirty="0"/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457200" y="-152400"/>
            <a:ext cx="8229600" cy="1143000"/>
          </a:xfrm>
          <a:prstGeom prst="rect">
            <a:avLst/>
          </a:prstGeom>
        </p:spPr>
        <p:txBody>
          <a:bodyPr/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kern="0" smtClean="0">
                <a:solidFill>
                  <a:srgbClr val="FF0000"/>
                </a:solidFill>
              </a:rPr>
              <a:t>Practica</a:t>
            </a:r>
            <a:endParaRPr lang="en-US" kern="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818783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Tarea</a:t>
            </a:r>
            <a:r>
              <a:rPr lang="en-US" dirty="0" smtClean="0">
                <a:solidFill>
                  <a:srgbClr val="FF0000"/>
                </a:solidFill>
              </a:rPr>
              <a:t> # 77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189037"/>
            <a:ext cx="9144000" cy="4525963"/>
          </a:xfrm>
        </p:spPr>
        <p:txBody>
          <a:bodyPr/>
          <a:lstStyle/>
          <a:p>
            <a:r>
              <a:rPr lang="en-US" sz="2800" dirty="0" err="1" smtClean="0"/>
              <a:t>Completa</a:t>
            </a:r>
            <a:r>
              <a:rPr lang="en-US" sz="2800" dirty="0" smtClean="0"/>
              <a:t> la </a:t>
            </a:r>
            <a:r>
              <a:rPr lang="en-US" sz="2800" dirty="0" err="1" smtClean="0"/>
              <a:t>hoja</a:t>
            </a:r>
            <a:r>
              <a:rPr lang="en-US" sz="2800" dirty="0" smtClean="0"/>
              <a:t> ESCUELAS AQUI Y EN LATINOAMERICA SELF CHECK QUIZ</a:t>
            </a:r>
          </a:p>
          <a:p>
            <a:r>
              <a:rPr lang="en-US" sz="2800" dirty="0" smtClean="0"/>
              <a:t>SIGN </a:t>
            </a:r>
            <a:r>
              <a:rPr lang="en-US" sz="2800" u="sng" dirty="0" err="1" smtClean="0"/>
              <a:t>Proposito</a:t>
            </a:r>
            <a:r>
              <a:rPr lang="en-US" sz="2800" u="sng" dirty="0" smtClean="0"/>
              <a:t> H</a:t>
            </a:r>
            <a:r>
              <a:rPr lang="en-US" sz="2800" dirty="0" smtClean="0"/>
              <a:t> by THURSDAY</a:t>
            </a:r>
          </a:p>
          <a:p>
            <a:r>
              <a:rPr lang="en-US" sz="2800" dirty="0" smtClean="0"/>
              <a:t>EXAMEN </a:t>
            </a:r>
            <a:r>
              <a:rPr lang="en-US" sz="2800" dirty="0" smtClean="0"/>
              <a:t>CAPITULO </a:t>
            </a:r>
            <a:r>
              <a:rPr lang="en-US" sz="2800" dirty="0" smtClean="0"/>
              <a:t>3</a:t>
            </a:r>
            <a:r>
              <a:rPr lang="en-US" sz="2800" dirty="0"/>
              <a:t> </a:t>
            </a:r>
            <a:r>
              <a:rPr lang="en-US" sz="2800" dirty="0" smtClean="0"/>
              <a:t>is on THURSDAY</a:t>
            </a:r>
            <a:r>
              <a:rPr lang="en-US" sz="2800" dirty="0" smtClean="0"/>
              <a:t>!!</a:t>
            </a:r>
            <a:endParaRPr lang="en-US" sz="2800" dirty="0" smtClean="0"/>
          </a:p>
          <a:p>
            <a:pPr lvl="1"/>
            <a:r>
              <a:rPr lang="en-US" sz="2400" dirty="0" smtClean="0"/>
              <a:t>Study:</a:t>
            </a:r>
          </a:p>
          <a:p>
            <a:pPr lvl="2"/>
            <a:r>
              <a:rPr lang="en-US" sz="2000" dirty="0" smtClean="0"/>
              <a:t>School vocabulary</a:t>
            </a:r>
          </a:p>
          <a:p>
            <a:pPr lvl="2"/>
            <a:r>
              <a:rPr lang="en-US" sz="2000" dirty="0" smtClean="0"/>
              <a:t>-AR verbs</a:t>
            </a:r>
          </a:p>
          <a:p>
            <a:pPr lvl="2"/>
            <a:r>
              <a:rPr lang="en-US" sz="2000" dirty="0" smtClean="0"/>
              <a:t>Irregular verbs: IR, DAR &amp; ESTAR</a:t>
            </a:r>
          </a:p>
          <a:p>
            <a:pPr lvl="2"/>
            <a:r>
              <a:rPr lang="en-US" sz="2000" dirty="0" smtClean="0"/>
              <a:t>“A” + </a:t>
            </a:r>
            <a:r>
              <a:rPr lang="en-US" sz="2000" i="1" dirty="0" smtClean="0"/>
              <a:t>definite article &amp; </a:t>
            </a:r>
            <a:r>
              <a:rPr lang="en-US" sz="2000" dirty="0" smtClean="0"/>
              <a:t>Personal ‘A’</a:t>
            </a:r>
            <a:endParaRPr lang="en-US" sz="2000" i="1" dirty="0" smtClean="0"/>
          </a:p>
          <a:p>
            <a:pPr lvl="2"/>
            <a:r>
              <a:rPr lang="en-US" sz="2000" dirty="0" smtClean="0"/>
              <a:t>“De” + </a:t>
            </a:r>
            <a:r>
              <a:rPr lang="en-US" sz="2000" i="1" dirty="0" smtClean="0"/>
              <a:t>definite article</a:t>
            </a:r>
          </a:p>
          <a:p>
            <a:pPr lvl="1"/>
            <a:r>
              <a:rPr lang="en-US" sz="2400" dirty="0" smtClean="0"/>
              <a:t>Readings:</a:t>
            </a:r>
          </a:p>
          <a:p>
            <a:pPr lvl="2"/>
            <a:r>
              <a:rPr lang="en-US" sz="2000" dirty="0" err="1" smtClean="0"/>
              <a:t>Escuelas</a:t>
            </a:r>
            <a:r>
              <a:rPr lang="en-US" sz="2000" dirty="0" smtClean="0"/>
              <a:t> </a:t>
            </a:r>
            <a:r>
              <a:rPr lang="en-US" sz="2000" dirty="0" err="1" smtClean="0"/>
              <a:t>Aqui</a:t>
            </a:r>
            <a:r>
              <a:rPr lang="en-US" sz="2000" dirty="0" smtClean="0"/>
              <a:t> y en </a:t>
            </a:r>
            <a:r>
              <a:rPr lang="en-US" sz="2000" dirty="0" err="1" smtClean="0"/>
              <a:t>Latinoamerica</a:t>
            </a:r>
            <a:endParaRPr lang="en-US" sz="2000" dirty="0" smtClean="0"/>
          </a:p>
          <a:p>
            <a:pPr lvl="2"/>
            <a:r>
              <a:rPr lang="en-US" sz="2000" dirty="0" smtClean="0"/>
              <a:t>¿</a:t>
            </a:r>
            <a:r>
              <a:rPr lang="en-US" sz="2000" dirty="0" err="1" smtClean="0"/>
              <a:t>Quiénes</a:t>
            </a:r>
            <a:r>
              <a:rPr lang="en-US" sz="2000" dirty="0" smtClean="0"/>
              <a:t> </a:t>
            </a:r>
            <a:r>
              <a:rPr lang="en-US" sz="2000" dirty="0" err="1" smtClean="0"/>
              <a:t>trabajan</a:t>
            </a:r>
            <a:r>
              <a:rPr lang="en-US" sz="2000" dirty="0" smtClean="0"/>
              <a:t>?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542950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1470</TotalTime>
  <Words>391</Words>
  <Application>Microsoft Office PowerPoint</Application>
  <PresentationFormat>On-screen Show (4:3)</PresentationFormat>
  <Paragraphs>61</Paragraphs>
  <Slides>6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Default Design</vt:lpstr>
      <vt:lpstr>PowerPoint Presentation</vt:lpstr>
      <vt:lpstr>PowerPoint Presentation</vt:lpstr>
      <vt:lpstr>Practica</vt:lpstr>
      <vt:lpstr>PowerPoint Presentation</vt:lpstr>
      <vt:lpstr>PowerPoint Presentation</vt:lpstr>
      <vt:lpstr>Tarea # 77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______________ Clase 602 La fecha es el 30 de mayo del 2017</dc:title>
  <dc:creator>Helen Zumaeta</dc:creator>
  <cp:lastModifiedBy>Helen Zumaeta</cp:lastModifiedBy>
  <cp:revision>7</cp:revision>
  <dcterms:created xsi:type="dcterms:W3CDTF">2017-05-17T16:26:25Z</dcterms:created>
  <dcterms:modified xsi:type="dcterms:W3CDTF">2017-05-26T18:26:10Z</dcterms:modified>
</cp:coreProperties>
</file>